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Montserrat SemiBold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Roboto Medium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Montserrat Black"/>
      <p:bold r:id="rId35"/>
      <p:boldItalic r:id="rId36"/>
    </p:embeddedFont>
    <p:embeddedFont>
      <p:font typeface="Montserrat ExtraBold"/>
      <p:bold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bold.fntdata"/><Relationship Id="rId22" Type="http://schemas.openxmlformats.org/officeDocument/2006/relationships/font" Target="fonts/MontserratSemiBold-boldItalic.fntdata"/><Relationship Id="rId21" Type="http://schemas.openxmlformats.org/officeDocument/2006/relationships/font" Target="fonts/MontserratSemiBold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RobotoMedium-bold.fntdata"/><Relationship Id="rId27" Type="http://schemas.openxmlformats.org/officeDocument/2006/relationships/font" Target="fonts/Roboto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Medium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Medium-boldItalic.fntdata"/><Relationship Id="rId11" Type="http://schemas.openxmlformats.org/officeDocument/2006/relationships/slide" Target="slides/slide7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-bold.fntdata"/><Relationship Id="rId13" Type="http://schemas.openxmlformats.org/officeDocument/2006/relationships/slide" Target="slides/slide9.xml"/><Relationship Id="rId35" Type="http://schemas.openxmlformats.org/officeDocument/2006/relationships/font" Target="fonts/MontserratBlack-bold.fntdata"/><Relationship Id="rId12" Type="http://schemas.openxmlformats.org/officeDocument/2006/relationships/slide" Target="slides/slide8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1.xml"/><Relationship Id="rId37" Type="http://schemas.openxmlformats.org/officeDocument/2006/relationships/font" Target="fonts/MontserratExtraBold-bold.fntdata"/><Relationship Id="rId14" Type="http://schemas.openxmlformats.org/officeDocument/2006/relationships/slide" Target="slides/slide10.xml"/><Relationship Id="rId36" Type="http://schemas.openxmlformats.org/officeDocument/2006/relationships/font" Target="fonts/MontserratBlack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MontserratExtraBold-boldItalic.fntdata"/><Relationship Id="rId19" Type="http://schemas.openxmlformats.org/officeDocument/2006/relationships/font" Target="fonts/MontserratSemiBold-regular.fntdata"/><Relationship Id="rId18" Type="http://schemas.openxmlformats.org/officeDocument/2006/relationships/slide" Target="slides/slide14.xml"/></Relationships>
</file>

<file path=ppt/media/image1.gif>
</file>

<file path=ppt/media/image10.png>
</file>

<file path=ppt/media/image11.png>
</file>

<file path=ppt/media/image12.gif>
</file>

<file path=ppt/media/image13.png>
</file>

<file path=ppt/media/image14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9670206a85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9670206a85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29670206a85_0_8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29670206a85_0_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29670206a85_0_8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29670206a85_0_8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a3e8c3e4ff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a3e8c3e4ff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29670206a85_0_8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29670206a85_0_8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a18ca45c72_2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a18ca45c72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9c5712675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9c5712675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18ca45c72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18ca45c72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29670206a85_0_8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29670206a85_0_8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29670206a85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29670206a85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29670206a85_0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29670206a85_0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29670206a85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29670206a85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29670206a85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29670206a85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713225" y="1679670"/>
            <a:ext cx="4494300" cy="139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Black"/>
              <a:buNone/>
              <a:defRPr sz="4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064602"/>
            <a:ext cx="2427600" cy="7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hasCustomPrompt="1" type="title"/>
          </p:nvPr>
        </p:nvSpPr>
        <p:spPr>
          <a:xfrm>
            <a:off x="1582116" y="876325"/>
            <a:ext cx="59826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/>
          <p:nvPr>
            <p:ph idx="1" type="subTitle"/>
          </p:nvPr>
        </p:nvSpPr>
        <p:spPr>
          <a:xfrm>
            <a:off x="1582116" y="1920425"/>
            <a:ext cx="5846400" cy="7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s 2">
  <p:cSld name="TITLE_AND_TWO_COLUMNS_1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" type="subTitle"/>
          </p:nvPr>
        </p:nvSpPr>
        <p:spPr>
          <a:xfrm>
            <a:off x="1325875" y="4154064"/>
            <a:ext cx="2541900" cy="7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2" type="subTitle"/>
          </p:nvPr>
        </p:nvSpPr>
        <p:spPr>
          <a:xfrm>
            <a:off x="5276093" y="4154064"/>
            <a:ext cx="2541900" cy="7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3" type="subTitle"/>
          </p:nvPr>
        </p:nvSpPr>
        <p:spPr>
          <a:xfrm>
            <a:off x="1325880" y="3731161"/>
            <a:ext cx="25419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4" type="subTitle"/>
          </p:nvPr>
        </p:nvSpPr>
        <p:spPr>
          <a:xfrm>
            <a:off x="5276088" y="3731161"/>
            <a:ext cx="25419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hasCustomPrompt="1" idx="5" type="title"/>
          </p:nvPr>
        </p:nvSpPr>
        <p:spPr>
          <a:xfrm>
            <a:off x="1325875" y="1300175"/>
            <a:ext cx="25419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hasCustomPrompt="1" idx="6" type="title"/>
          </p:nvPr>
        </p:nvSpPr>
        <p:spPr>
          <a:xfrm>
            <a:off x="5276100" y="1300174"/>
            <a:ext cx="25419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&amp; picture">
  <p:cSld name="CUSTOM_1_4_1_1_1_1_1"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709625" y="1160390"/>
            <a:ext cx="3429000" cy="1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713225" y="3043225"/>
            <a:ext cx="3429000" cy="9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s 3">
  <p:cSld name="CUSTOM_6_2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722625" y="448056"/>
            <a:ext cx="385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5024125" y="1674047"/>
            <a:ext cx="3406500" cy="30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○"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■"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●"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○"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■"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●"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○"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Roboto Medium"/>
              <a:buChar char="■"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2" type="subTitle"/>
          </p:nvPr>
        </p:nvSpPr>
        <p:spPr>
          <a:xfrm>
            <a:off x="713225" y="1674047"/>
            <a:ext cx="3406500" cy="30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○"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■"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●"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○"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■"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●"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edium"/>
              <a:buChar char="○"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Roboto Medium"/>
              <a:buChar char="■"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3" type="subTitle"/>
          </p:nvPr>
        </p:nvSpPr>
        <p:spPr>
          <a:xfrm>
            <a:off x="722625" y="1435725"/>
            <a:ext cx="1607400" cy="3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Roboto Medium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4" type="subTitle"/>
          </p:nvPr>
        </p:nvSpPr>
        <p:spPr>
          <a:xfrm>
            <a:off x="5021300" y="1437510"/>
            <a:ext cx="1607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Roboto Medium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Roboto Medium"/>
              <a:buNone/>
              <a:defRPr sz="160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s 4">
  <p:cSld name="TITLE_AND_TWO_COLUMNS_2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4571900" y="444250"/>
            <a:ext cx="38589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4572006" y="2219924"/>
            <a:ext cx="38589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2" type="subTitle"/>
          </p:nvPr>
        </p:nvSpPr>
        <p:spPr>
          <a:xfrm>
            <a:off x="4572006" y="3581500"/>
            <a:ext cx="38589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3" type="subTitle"/>
          </p:nvPr>
        </p:nvSpPr>
        <p:spPr>
          <a:xfrm>
            <a:off x="4572006" y="1799300"/>
            <a:ext cx="38589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4" type="subTitle"/>
          </p:nvPr>
        </p:nvSpPr>
        <p:spPr>
          <a:xfrm>
            <a:off x="4572006" y="3160876"/>
            <a:ext cx="38589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hree columns">
  <p:cSld name="CUSTOM_5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0" name="Google Shape;70;p17"/>
          <p:cNvSpPr txBox="1"/>
          <p:nvPr>
            <p:ph idx="1" type="subTitle"/>
          </p:nvPr>
        </p:nvSpPr>
        <p:spPr>
          <a:xfrm>
            <a:off x="712956" y="2816352"/>
            <a:ext cx="236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2" type="subTitle"/>
          </p:nvPr>
        </p:nvSpPr>
        <p:spPr>
          <a:xfrm>
            <a:off x="3387494" y="2816352"/>
            <a:ext cx="236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3" type="subTitle"/>
          </p:nvPr>
        </p:nvSpPr>
        <p:spPr>
          <a:xfrm>
            <a:off x="6061644" y="2816352"/>
            <a:ext cx="236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4" type="subTitle"/>
          </p:nvPr>
        </p:nvSpPr>
        <p:spPr>
          <a:xfrm>
            <a:off x="713556" y="3230198"/>
            <a:ext cx="2368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5" type="subTitle"/>
          </p:nvPr>
        </p:nvSpPr>
        <p:spPr>
          <a:xfrm>
            <a:off x="3388244" y="3230198"/>
            <a:ext cx="2368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6" type="subTitle"/>
          </p:nvPr>
        </p:nvSpPr>
        <p:spPr>
          <a:xfrm>
            <a:off x="6061494" y="3230198"/>
            <a:ext cx="23682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hasCustomPrompt="1" idx="7" type="title"/>
          </p:nvPr>
        </p:nvSpPr>
        <p:spPr>
          <a:xfrm>
            <a:off x="1632473" y="1880227"/>
            <a:ext cx="530400" cy="5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/>
          <p:nvPr>
            <p:ph hasCustomPrompt="1" idx="8" type="title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7"/>
          <p:cNvSpPr txBox="1"/>
          <p:nvPr>
            <p:ph hasCustomPrompt="1" idx="9" type="title"/>
          </p:nvPr>
        </p:nvSpPr>
        <p:spPr>
          <a:xfrm>
            <a:off x="4306998" y="1880227"/>
            <a:ext cx="530400" cy="5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hree columns 2">
  <p:cSld name="CUSTOM_6_2_1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722376" y="1280160"/>
            <a:ext cx="7717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2" type="subTitle"/>
          </p:nvPr>
        </p:nvSpPr>
        <p:spPr>
          <a:xfrm>
            <a:off x="703400" y="4096512"/>
            <a:ext cx="23043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3" type="subTitle"/>
          </p:nvPr>
        </p:nvSpPr>
        <p:spPr>
          <a:xfrm>
            <a:off x="3418544" y="4096512"/>
            <a:ext cx="23043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4" type="subTitle"/>
          </p:nvPr>
        </p:nvSpPr>
        <p:spPr>
          <a:xfrm>
            <a:off x="6133675" y="4096512"/>
            <a:ext cx="23043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four columns">
  <p:cSld name="CUSTOM_5_1_1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1" type="subTitle"/>
          </p:nvPr>
        </p:nvSpPr>
        <p:spPr>
          <a:xfrm>
            <a:off x="709487" y="2812190"/>
            <a:ext cx="164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9"/>
          <p:cNvSpPr txBox="1"/>
          <p:nvPr>
            <p:ph idx="2" type="subTitle"/>
          </p:nvPr>
        </p:nvSpPr>
        <p:spPr>
          <a:xfrm>
            <a:off x="2728437" y="2812190"/>
            <a:ext cx="164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3" type="subTitle"/>
          </p:nvPr>
        </p:nvSpPr>
        <p:spPr>
          <a:xfrm>
            <a:off x="4755775" y="2812190"/>
            <a:ext cx="164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4" type="subTitle"/>
          </p:nvPr>
        </p:nvSpPr>
        <p:spPr>
          <a:xfrm>
            <a:off x="6779175" y="2812190"/>
            <a:ext cx="164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5" type="subTitle"/>
          </p:nvPr>
        </p:nvSpPr>
        <p:spPr>
          <a:xfrm>
            <a:off x="710237" y="3225986"/>
            <a:ext cx="1645800" cy="9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6" type="subTitle"/>
          </p:nvPr>
        </p:nvSpPr>
        <p:spPr>
          <a:xfrm>
            <a:off x="2729187" y="3225986"/>
            <a:ext cx="1645800" cy="9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7" type="subTitle"/>
          </p:nvPr>
        </p:nvSpPr>
        <p:spPr>
          <a:xfrm>
            <a:off x="4756525" y="3225986"/>
            <a:ext cx="1645800" cy="9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8" type="subTitle"/>
          </p:nvPr>
        </p:nvSpPr>
        <p:spPr>
          <a:xfrm>
            <a:off x="6779925" y="3225986"/>
            <a:ext cx="1645800" cy="9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hasCustomPrompt="1" idx="9" type="title"/>
          </p:nvPr>
        </p:nvSpPr>
        <p:spPr>
          <a:xfrm>
            <a:off x="1272880" y="1864032"/>
            <a:ext cx="530400" cy="5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9"/>
          <p:cNvSpPr txBox="1"/>
          <p:nvPr>
            <p:ph hasCustomPrompt="1" idx="13" type="title"/>
          </p:nvPr>
        </p:nvSpPr>
        <p:spPr>
          <a:xfrm>
            <a:off x="5319184" y="1862518"/>
            <a:ext cx="530400" cy="5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9"/>
          <p:cNvSpPr txBox="1"/>
          <p:nvPr>
            <p:ph hasCustomPrompt="1" idx="14" type="title"/>
          </p:nvPr>
        </p:nvSpPr>
        <p:spPr>
          <a:xfrm>
            <a:off x="3296780" y="1864032"/>
            <a:ext cx="530400" cy="5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9"/>
          <p:cNvSpPr txBox="1"/>
          <p:nvPr>
            <p:ph hasCustomPrompt="1" idx="15" type="title"/>
          </p:nvPr>
        </p:nvSpPr>
        <p:spPr>
          <a:xfrm>
            <a:off x="7341583" y="1862518"/>
            <a:ext cx="530400" cy="5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four columns 2">
  <p:cSld name="CUSTOM_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01" name="Google Shape;101;p20"/>
          <p:cNvSpPr txBox="1"/>
          <p:nvPr/>
        </p:nvSpPr>
        <p:spPr>
          <a:xfrm>
            <a:off x="1742693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2" name="Google Shape;102;p20"/>
          <p:cNvSpPr txBox="1"/>
          <p:nvPr>
            <p:ph idx="1" type="subTitle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2" type="subTitle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/>
        </p:nvSpPr>
        <p:spPr>
          <a:xfrm>
            <a:off x="5601418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5" name="Google Shape;105;p20"/>
          <p:cNvSpPr txBox="1"/>
          <p:nvPr>
            <p:ph idx="3" type="subTitle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4" type="subTitle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/>
        </p:nvSpPr>
        <p:spPr>
          <a:xfrm>
            <a:off x="1745068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" name="Google Shape;108;p20"/>
          <p:cNvSpPr txBox="1"/>
          <p:nvPr>
            <p:ph idx="5" type="subTitle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6" type="subTitle"/>
          </p:nvPr>
        </p:nvSpPr>
        <p:spPr>
          <a:xfrm>
            <a:off x="1981265" y="3566032"/>
            <a:ext cx="23793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0"/>
          <p:cNvSpPr txBox="1"/>
          <p:nvPr/>
        </p:nvSpPr>
        <p:spPr>
          <a:xfrm>
            <a:off x="5603793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1" name="Google Shape;111;p20"/>
          <p:cNvSpPr txBox="1"/>
          <p:nvPr>
            <p:ph idx="7" type="subTitle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20"/>
          <p:cNvSpPr txBox="1"/>
          <p:nvPr>
            <p:ph idx="8" type="subTitle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hasCustomPrompt="1" idx="9" type="title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0"/>
          <p:cNvSpPr txBox="1"/>
          <p:nvPr>
            <p:ph hasCustomPrompt="1" idx="13" type="title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20"/>
          <p:cNvSpPr txBox="1"/>
          <p:nvPr>
            <p:ph hasCustomPrompt="1" idx="14" type="title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0"/>
          <p:cNvSpPr txBox="1"/>
          <p:nvPr>
            <p:ph hasCustomPrompt="1" idx="15" type="title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13225" y="1977050"/>
            <a:ext cx="3857400" cy="10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3600"/>
              <a:buFont typeface="Montserrat ExtraBold"/>
              <a:buNone/>
              <a:defRPr sz="3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713225" y="3256100"/>
            <a:ext cx="27486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909150" y="1128376"/>
            <a:ext cx="1033800" cy="6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Montserrat ExtraBold"/>
              <a:buNone/>
              <a:defRPr sz="6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four columns 3">
  <p:cSld name="CUSTOM_5_1_1_1"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1" type="subTitle"/>
          </p:nvPr>
        </p:nvSpPr>
        <p:spPr>
          <a:xfrm>
            <a:off x="713487" y="2962488"/>
            <a:ext cx="164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2" type="subTitle"/>
          </p:nvPr>
        </p:nvSpPr>
        <p:spPr>
          <a:xfrm>
            <a:off x="2733352" y="2962488"/>
            <a:ext cx="164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3" type="subTitle"/>
          </p:nvPr>
        </p:nvSpPr>
        <p:spPr>
          <a:xfrm>
            <a:off x="4760694" y="2962488"/>
            <a:ext cx="164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4" type="subTitle"/>
          </p:nvPr>
        </p:nvSpPr>
        <p:spPr>
          <a:xfrm>
            <a:off x="6783175" y="2962488"/>
            <a:ext cx="164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5" type="subTitle"/>
          </p:nvPr>
        </p:nvSpPr>
        <p:spPr>
          <a:xfrm>
            <a:off x="714237" y="3381247"/>
            <a:ext cx="1645800" cy="11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6" type="subTitle"/>
          </p:nvPr>
        </p:nvSpPr>
        <p:spPr>
          <a:xfrm>
            <a:off x="2734102" y="3381247"/>
            <a:ext cx="1645800" cy="11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7" type="subTitle"/>
          </p:nvPr>
        </p:nvSpPr>
        <p:spPr>
          <a:xfrm>
            <a:off x="4761444" y="3381247"/>
            <a:ext cx="1645800" cy="11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8" type="subTitle"/>
          </p:nvPr>
        </p:nvSpPr>
        <p:spPr>
          <a:xfrm>
            <a:off x="6783925" y="3381247"/>
            <a:ext cx="1645800" cy="11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ix columns">
  <p:cSld name="CUSTOM_5_1_2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1897350" y="448056"/>
            <a:ext cx="53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idx="1" type="subTitle"/>
          </p:nvPr>
        </p:nvSpPr>
        <p:spPr>
          <a:xfrm>
            <a:off x="1212425" y="3519127"/>
            <a:ext cx="16440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22"/>
          <p:cNvSpPr txBox="1"/>
          <p:nvPr>
            <p:ph idx="2" type="subTitle"/>
          </p:nvPr>
        </p:nvSpPr>
        <p:spPr>
          <a:xfrm>
            <a:off x="3750104" y="3519124"/>
            <a:ext cx="16440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2"/>
          <p:cNvSpPr txBox="1"/>
          <p:nvPr>
            <p:ph idx="3" type="subTitle"/>
          </p:nvPr>
        </p:nvSpPr>
        <p:spPr>
          <a:xfrm>
            <a:off x="6287575" y="3519124"/>
            <a:ext cx="16440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4" type="subTitle"/>
          </p:nvPr>
        </p:nvSpPr>
        <p:spPr>
          <a:xfrm>
            <a:off x="1212425" y="1741650"/>
            <a:ext cx="16440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idx="5" type="subTitle"/>
          </p:nvPr>
        </p:nvSpPr>
        <p:spPr>
          <a:xfrm>
            <a:off x="3750000" y="1741650"/>
            <a:ext cx="16440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6" type="subTitle"/>
          </p:nvPr>
        </p:nvSpPr>
        <p:spPr>
          <a:xfrm>
            <a:off x="6287575" y="1741650"/>
            <a:ext cx="16440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7" type="subTitle"/>
          </p:nvPr>
        </p:nvSpPr>
        <p:spPr>
          <a:xfrm>
            <a:off x="1212850" y="2164923"/>
            <a:ext cx="1643400" cy="6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2"/>
          <p:cNvSpPr txBox="1"/>
          <p:nvPr>
            <p:ph idx="8" type="subTitle"/>
          </p:nvPr>
        </p:nvSpPr>
        <p:spPr>
          <a:xfrm>
            <a:off x="3750520" y="2164925"/>
            <a:ext cx="16434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2"/>
          <p:cNvSpPr txBox="1"/>
          <p:nvPr>
            <p:ph idx="9" type="subTitle"/>
          </p:nvPr>
        </p:nvSpPr>
        <p:spPr>
          <a:xfrm>
            <a:off x="6287991" y="2164925"/>
            <a:ext cx="16431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2"/>
          <p:cNvSpPr txBox="1"/>
          <p:nvPr>
            <p:ph idx="13" type="subTitle"/>
          </p:nvPr>
        </p:nvSpPr>
        <p:spPr>
          <a:xfrm>
            <a:off x="1212841" y="3938700"/>
            <a:ext cx="16434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2"/>
          <p:cNvSpPr txBox="1"/>
          <p:nvPr>
            <p:ph idx="14" type="subTitle"/>
          </p:nvPr>
        </p:nvSpPr>
        <p:spPr>
          <a:xfrm>
            <a:off x="3750520" y="3938697"/>
            <a:ext cx="16434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2"/>
          <p:cNvSpPr txBox="1"/>
          <p:nvPr>
            <p:ph idx="15" type="subTitle"/>
          </p:nvPr>
        </p:nvSpPr>
        <p:spPr>
          <a:xfrm>
            <a:off x="6287991" y="3938697"/>
            <a:ext cx="16431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1"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713225" y="1538700"/>
            <a:ext cx="38589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Montserrat Black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23"/>
          <p:cNvSpPr txBox="1"/>
          <p:nvPr>
            <p:ph idx="1" type="subTitle"/>
          </p:nvPr>
        </p:nvSpPr>
        <p:spPr>
          <a:xfrm>
            <a:off x="714675" y="2703965"/>
            <a:ext cx="3534000" cy="12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>
  <p:cSld name="BIG_NUMBER_1">
    <p:bg>
      <p:bgPr>
        <a:solidFill>
          <a:schemeClr val="dk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hasCustomPrompt="1" type="title"/>
          </p:nvPr>
        </p:nvSpPr>
        <p:spPr>
          <a:xfrm>
            <a:off x="713250" y="1516408"/>
            <a:ext cx="77175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6" name="Google Shape;146;p24"/>
          <p:cNvSpPr txBox="1"/>
          <p:nvPr>
            <p:ph idx="1" type="subTitle"/>
          </p:nvPr>
        </p:nvSpPr>
        <p:spPr>
          <a:xfrm>
            <a:off x="2179500" y="3099092"/>
            <a:ext cx="4785000" cy="5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numbers 2">
  <p:cSld name="CUSTOM_1_4_1_1_1_2"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hasCustomPrompt="1" type="title"/>
          </p:nvPr>
        </p:nvSpPr>
        <p:spPr>
          <a:xfrm>
            <a:off x="1535778" y="539500"/>
            <a:ext cx="60726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25"/>
          <p:cNvSpPr txBox="1"/>
          <p:nvPr>
            <p:ph idx="1" type="subTitle"/>
          </p:nvPr>
        </p:nvSpPr>
        <p:spPr>
          <a:xfrm>
            <a:off x="1535622" y="1333921"/>
            <a:ext cx="6072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0" name="Google Shape;150;p25"/>
          <p:cNvSpPr txBox="1"/>
          <p:nvPr>
            <p:ph hasCustomPrompt="1" idx="2" type="title"/>
          </p:nvPr>
        </p:nvSpPr>
        <p:spPr>
          <a:xfrm>
            <a:off x="1535778" y="1995839"/>
            <a:ext cx="60726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25"/>
          <p:cNvSpPr txBox="1"/>
          <p:nvPr>
            <p:ph idx="3" type="subTitle"/>
          </p:nvPr>
        </p:nvSpPr>
        <p:spPr>
          <a:xfrm>
            <a:off x="1535622" y="2785308"/>
            <a:ext cx="6072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2" name="Google Shape;152;p25"/>
          <p:cNvSpPr txBox="1"/>
          <p:nvPr>
            <p:ph hasCustomPrompt="1" idx="4" type="title"/>
          </p:nvPr>
        </p:nvSpPr>
        <p:spPr>
          <a:xfrm>
            <a:off x="1535672" y="3417053"/>
            <a:ext cx="60726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25"/>
          <p:cNvSpPr txBox="1"/>
          <p:nvPr>
            <p:ph idx="5" type="subTitle"/>
          </p:nvPr>
        </p:nvSpPr>
        <p:spPr>
          <a:xfrm>
            <a:off x="1535622" y="4201570"/>
            <a:ext cx="60726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numbers 2">
  <p:cSld name="CUSTOM_1_4_1_1_1_1"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hasCustomPrompt="1" type="title"/>
          </p:nvPr>
        </p:nvSpPr>
        <p:spPr>
          <a:xfrm>
            <a:off x="703825" y="524077"/>
            <a:ext cx="45105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26"/>
          <p:cNvSpPr txBox="1"/>
          <p:nvPr>
            <p:ph idx="1" type="subTitle"/>
          </p:nvPr>
        </p:nvSpPr>
        <p:spPr>
          <a:xfrm>
            <a:off x="703825" y="1281803"/>
            <a:ext cx="4510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hasCustomPrompt="1" idx="2" type="title"/>
          </p:nvPr>
        </p:nvSpPr>
        <p:spPr>
          <a:xfrm>
            <a:off x="703825" y="1980416"/>
            <a:ext cx="45105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158" name="Google Shape;158;p26"/>
          <p:cNvSpPr txBox="1"/>
          <p:nvPr>
            <p:ph idx="3" type="subTitle"/>
          </p:nvPr>
        </p:nvSpPr>
        <p:spPr>
          <a:xfrm>
            <a:off x="703825" y="2738140"/>
            <a:ext cx="4510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6"/>
          <p:cNvSpPr txBox="1"/>
          <p:nvPr>
            <p:ph hasCustomPrompt="1" idx="4" type="title"/>
          </p:nvPr>
        </p:nvSpPr>
        <p:spPr>
          <a:xfrm>
            <a:off x="703825" y="3401629"/>
            <a:ext cx="45105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 ExtraBold"/>
              <a:buNone/>
              <a:defRPr sz="4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26"/>
          <p:cNvSpPr txBox="1"/>
          <p:nvPr>
            <p:ph idx="5" type="subTitle"/>
          </p:nvPr>
        </p:nvSpPr>
        <p:spPr>
          <a:xfrm>
            <a:off x="703825" y="4159353"/>
            <a:ext cx="4510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1_3"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714675" y="1030550"/>
            <a:ext cx="38589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6000"/>
              <a:buFont typeface="Montserrat Black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27"/>
          <p:cNvSpPr txBox="1"/>
          <p:nvPr>
            <p:ph idx="1" type="subTitle"/>
          </p:nvPr>
        </p:nvSpPr>
        <p:spPr>
          <a:xfrm>
            <a:off x="714675" y="2445774"/>
            <a:ext cx="3858900" cy="21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_2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5474900" y="2208525"/>
            <a:ext cx="2782200" cy="10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66" name="Google Shape;166;p28"/>
          <p:cNvSpPr txBox="1"/>
          <p:nvPr>
            <p:ph idx="1" type="subTitle"/>
          </p:nvPr>
        </p:nvSpPr>
        <p:spPr>
          <a:xfrm>
            <a:off x="5925675" y="3766750"/>
            <a:ext cx="2505000" cy="8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8"/>
          <p:cNvSpPr txBox="1"/>
          <p:nvPr>
            <p:ph hasCustomPrompt="1" idx="2" type="title"/>
          </p:nvPr>
        </p:nvSpPr>
        <p:spPr>
          <a:xfrm>
            <a:off x="7521825" y="1137675"/>
            <a:ext cx="648300" cy="6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Picture">
  <p:cSld name="MAIN_POINT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713225" y="1509900"/>
            <a:ext cx="3061800" cy="21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4000"/>
              <a:buFont typeface="Montserrat Black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4">
  <p:cSld name="TITLE_ONLY_1_1_1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713189" y="1256475"/>
            <a:ext cx="2745900" cy="8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30"/>
          <p:cNvSpPr txBox="1"/>
          <p:nvPr>
            <p:ph idx="1" type="subTitle"/>
          </p:nvPr>
        </p:nvSpPr>
        <p:spPr>
          <a:xfrm>
            <a:off x="711650" y="2313353"/>
            <a:ext cx="2745900" cy="1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713250" y="1184862"/>
            <a:ext cx="7717500" cy="3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rabicPeriod"/>
              <a:defRPr sz="115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lphaLcPeriod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romanLcPeriod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rabicPeriod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lphaLcPeriod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romanLcPeriod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rabicPeriod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lphaLcPeriod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Montserrat Medium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5">
  <p:cSld name="TITLE_ONLY_1_1_1_2">
    <p:bg>
      <p:bgPr>
        <a:solidFill>
          <a:schemeClr val="dk2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/>
          <p:nvPr>
            <p:ph type="title"/>
          </p:nvPr>
        </p:nvSpPr>
        <p:spPr>
          <a:xfrm>
            <a:off x="5687125" y="1682500"/>
            <a:ext cx="274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31"/>
          <p:cNvSpPr txBox="1"/>
          <p:nvPr>
            <p:ph idx="1" type="subTitle"/>
          </p:nvPr>
        </p:nvSpPr>
        <p:spPr>
          <a:xfrm>
            <a:off x="5687125" y="2313433"/>
            <a:ext cx="2743500" cy="1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6">
  <p:cSld name="TITLE_ONLY_1_1_1_3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/>
          <p:nvPr>
            <p:ph type="title"/>
          </p:nvPr>
        </p:nvSpPr>
        <p:spPr>
          <a:xfrm>
            <a:off x="713188" y="1683900"/>
            <a:ext cx="274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32"/>
          <p:cNvSpPr txBox="1"/>
          <p:nvPr>
            <p:ph idx="1" type="subTitle"/>
          </p:nvPr>
        </p:nvSpPr>
        <p:spPr>
          <a:xfrm>
            <a:off x="711650" y="2313429"/>
            <a:ext cx="2744700" cy="1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_1_1"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/>
          <p:nvPr>
            <p:ph type="title"/>
          </p:nvPr>
        </p:nvSpPr>
        <p:spPr>
          <a:xfrm>
            <a:off x="4035450" y="448050"/>
            <a:ext cx="439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6_3_1"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713225" y="539500"/>
            <a:ext cx="7473900" cy="4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>
            <p:ph type="title"/>
          </p:nvPr>
        </p:nvSpPr>
        <p:spPr>
          <a:xfrm>
            <a:off x="720400" y="539500"/>
            <a:ext cx="3858900" cy="6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Montserrat ExtraBold"/>
              <a:buNone/>
              <a:defRPr sz="6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1" type="subTitle"/>
          </p:nvPr>
        </p:nvSpPr>
        <p:spPr>
          <a:xfrm>
            <a:off x="720400" y="1858265"/>
            <a:ext cx="2929800" cy="13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5"/>
          <p:cNvSpPr txBox="1"/>
          <p:nvPr/>
        </p:nvSpPr>
        <p:spPr>
          <a:xfrm>
            <a:off x="720400" y="3357050"/>
            <a:ext cx="30000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</a:t>
            </a:r>
            <a:r>
              <a:rPr b="1" lang="en" sz="11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b="1" lang="en" sz="1100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Stories</a:t>
            </a:r>
            <a:endParaRPr b="1"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1322969" y="2813075"/>
            <a:ext cx="27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1322969" y="3233100"/>
            <a:ext cx="2796900" cy="14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5025631" y="3233094"/>
            <a:ext cx="2793900" cy="14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hasCustomPrompt="1" idx="5" type="title"/>
          </p:nvPr>
        </p:nvSpPr>
        <p:spPr>
          <a:xfrm>
            <a:off x="2464086" y="1865376"/>
            <a:ext cx="530400" cy="5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/>
          <p:nvPr>
            <p:ph hasCustomPrompt="1" idx="6" type="title"/>
          </p:nvPr>
        </p:nvSpPr>
        <p:spPr>
          <a:xfrm>
            <a:off x="6163212" y="1860426"/>
            <a:ext cx="530400" cy="5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713225" y="881975"/>
            <a:ext cx="3858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subTitle"/>
          </p:nvPr>
        </p:nvSpPr>
        <p:spPr>
          <a:xfrm>
            <a:off x="713225" y="1945371"/>
            <a:ext cx="3845400" cy="25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/>
          <p:nvPr/>
        </p:nvSpPr>
        <p:spPr>
          <a:xfrm>
            <a:off x="1190700" y="-809550"/>
            <a:ext cx="6762600" cy="6762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8"/>
          <p:cNvSpPr txBox="1"/>
          <p:nvPr>
            <p:ph type="title"/>
          </p:nvPr>
        </p:nvSpPr>
        <p:spPr>
          <a:xfrm>
            <a:off x="138810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219225" y="1972943"/>
            <a:ext cx="4222800" cy="10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" name="Google Shape;36;p9"/>
          <p:cNvSpPr txBox="1"/>
          <p:nvPr>
            <p:ph idx="1" type="subTitle"/>
          </p:nvPr>
        </p:nvSpPr>
        <p:spPr>
          <a:xfrm>
            <a:off x="5667975" y="3250064"/>
            <a:ext cx="27627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" name="Google Shape;37;p9"/>
          <p:cNvSpPr txBox="1"/>
          <p:nvPr>
            <p:ph hasCustomPrompt="1" idx="2" type="title"/>
          </p:nvPr>
        </p:nvSpPr>
        <p:spPr>
          <a:xfrm>
            <a:off x="7209904" y="1143000"/>
            <a:ext cx="1033200" cy="6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idx="1" type="subTitle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type="title"/>
          </p:nvPr>
        </p:nvSpPr>
        <p:spPr>
          <a:xfrm>
            <a:off x="2084825" y="1340319"/>
            <a:ext cx="4989300" cy="19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2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3.png"/><Relationship Id="rId8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36"/>
          <p:cNvGrpSpPr/>
          <p:nvPr/>
        </p:nvGrpSpPr>
        <p:grpSpPr>
          <a:xfrm>
            <a:off x="3821549" y="679106"/>
            <a:ext cx="4698530" cy="2857849"/>
            <a:chOff x="3597785" y="3065882"/>
            <a:chExt cx="2241344" cy="1330656"/>
          </a:xfrm>
        </p:grpSpPr>
        <p:grpSp>
          <p:nvGrpSpPr>
            <p:cNvPr id="192" name="Google Shape;192;p36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193" name="Google Shape;193;p36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4" name="Google Shape;194;p36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195" name="Google Shape;195;p36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36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7" name="Google Shape;197;p36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198" name="Google Shape;198;p36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36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00" name="Google Shape;200;p36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201" name="Google Shape;201;p36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202" name="Google Shape;202;p36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36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4" name="Google Shape;204;p36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205" name="Google Shape;205;p36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36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7" name="Google Shape;207;p36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208" name="Google Shape;208;p36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36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0" name="Google Shape;210;p36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211" name="Google Shape;211;p36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36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3" name="Google Shape;213;p36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214" name="Google Shape;214;p36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36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16" name="Google Shape;216;p36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217" name="Google Shape;217;p36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218" name="Google Shape;218;p36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36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36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36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36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36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4" name="Google Shape;224;p36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225" name="Google Shape;225;p36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36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7" name="Google Shape;227;p36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228" name="Google Shape;228;p36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36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0" name="Google Shape;230;p36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231" name="Google Shape;231;p36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36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3" name="Google Shape;233;p36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234" name="Google Shape;234;p36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36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6" name="Google Shape;236;p36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237" name="Google Shape;237;p36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36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9" name="Google Shape;239;p36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240" name="Google Shape;240;p36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36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2" name="Google Shape;242;p36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243" name="Google Shape;243;p36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36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45" name="Google Shape;245;p36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246" name="Google Shape;246;p36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247" name="Google Shape;247;p36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36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36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0" name="Google Shape;250;p36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251" name="Google Shape;251;p36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36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3" name="Google Shape;253;p36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254" name="Google Shape;254;p36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36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6" name="Google Shape;256;p36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257" name="Google Shape;257;p36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36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9" name="Google Shape;259;p36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260" name="Google Shape;260;p36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36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62" name="Google Shape;262;p36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263" name="Google Shape;263;p36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264" name="Google Shape;264;p36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36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36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36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8" name="Google Shape;268;p36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269" name="Google Shape;269;p36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36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1" name="Google Shape;271;p36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272" name="Google Shape;272;p36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36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4" name="Google Shape;274;p36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275" name="Google Shape;275;p36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36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7" name="Google Shape;277;p36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278" name="Google Shape;278;p36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36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0" name="Google Shape;280;p36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281" name="Google Shape;281;p36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36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3" name="Google Shape;283;p36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284" name="Google Shape;284;p36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36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6" name="Google Shape;286;p36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287" name="Google Shape;287;p36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88" name="Google Shape;288;p36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289" name="Google Shape;289;p36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36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1" name="Google Shape;291;p36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292" name="Google Shape;292;p36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36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4" name="Google Shape;294;p36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295" name="Google Shape;295;p36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296" name="Google Shape;296;p36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36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36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36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36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36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2" name="Google Shape;302;p36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303" name="Google Shape;303;p36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36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5" name="Google Shape;305;p36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306" name="Google Shape;306;p36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36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8" name="Google Shape;308;p36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309" name="Google Shape;309;p36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36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1" name="Google Shape;311;p36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312" name="Google Shape;312;p36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36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4" name="Google Shape;314;p36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315" name="Google Shape;315;p36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36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7" name="Google Shape;317;p36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318" name="Google Shape;318;p36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36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0" name="Google Shape;320;p36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321" name="Google Shape;321;p36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36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3" name="Google Shape;323;p36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324" name="Google Shape;324;p36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36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6" name="Google Shape;326;p36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327" name="Google Shape;327;p36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36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9" name="Google Shape;329;p36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330" name="Google Shape;330;p36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331" name="Google Shape;331;p36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36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36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36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36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36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36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36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36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36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36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36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36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" name="Google Shape;344;p36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36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36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36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8" name="Google Shape;348;p36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349" name="Google Shape;349;p36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36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1" name="Google Shape;351;p36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352" name="Google Shape;352;p36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36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4" name="Google Shape;354;p36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355" name="Google Shape;355;p36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36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7" name="Google Shape;357;p36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358" name="Google Shape;358;p36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36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0" name="Google Shape;360;p36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361" name="Google Shape;361;p36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36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3" name="Google Shape;363;p36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364" name="Google Shape;364;p36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36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6" name="Google Shape;366;p36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367" name="Google Shape;367;p36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36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9" name="Google Shape;369;p36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370" name="Google Shape;370;p36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36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2" name="Google Shape;372;p36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373" name="Google Shape;373;p36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36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5" name="Google Shape;375;p36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376" name="Google Shape;376;p36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36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8" name="Google Shape;378;p36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379" name="Google Shape;379;p36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36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1" name="Google Shape;381;p36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382" name="Google Shape;382;p36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36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4" name="Google Shape;384;p36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385" name="Google Shape;385;p36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36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7" name="Google Shape;387;p36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388" name="Google Shape;388;p36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9" name="Google Shape;389;p36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390" name="Google Shape;390;p36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36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92" name="Google Shape;392;p36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393" name="Google Shape;393;p36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36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95" name="Google Shape;395;p36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396" name="Google Shape;396;p36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7" name="Google Shape;397;p36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8" name="Google Shape;398;p36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9" name="Google Shape;399;p36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0" name="Google Shape;400;p36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1" name="Google Shape;401;p36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" name="Google Shape;402;p36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" name="Google Shape;403;p36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404" name="Google Shape;404;p36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405" name="Google Shape;405;p36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06" name="Google Shape;406;p36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07" name="Google Shape;407;p36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08" name="Google Shape;408;p36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09" name="Google Shape;409;p36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0" name="Google Shape;410;p36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1" name="Google Shape;411;p36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2" name="Google Shape;412;p36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3" name="Google Shape;413;p36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4" name="Google Shape;414;p36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5" name="Google Shape;415;p36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6" name="Google Shape;416;p36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7" name="Google Shape;417;p36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8" name="Google Shape;418;p36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419" name="Google Shape;419;p36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420" name="Google Shape;420;p36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1" name="Google Shape;421;p36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2" name="Google Shape;422;p36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3" name="Google Shape;423;p36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4" name="Google Shape;424;p36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5" name="Google Shape;425;p36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6" name="Google Shape;426;p36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7" name="Google Shape;427;p36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8" name="Google Shape;428;p36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" name="Google Shape;429;p36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" name="Google Shape;430;p36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" name="Google Shape;431;p36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" name="Google Shape;432;p36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" name="Google Shape;433;p36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" name="Google Shape;434;p36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" name="Google Shape;435;p36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" name="Google Shape;436;p36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" name="Google Shape;437;p36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" name="Google Shape;438;p36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" name="Google Shape;439;p36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40" name="Google Shape;440;p36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41" name="Google Shape;441;p36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42" name="Google Shape;442;p36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43" name="Google Shape;443;p36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444" name="Google Shape;444;p36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445" name="Google Shape;445;p36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446" name="Google Shape;446;p36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447" name="Google Shape;447;p36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48" name="Google Shape;448;p36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49" name="Google Shape;449;p36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50" name="Google Shape;450;p36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51" name="Google Shape;451;p36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52" name="Google Shape;452;p36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53" name="Google Shape;453;p36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454" name="Google Shape;454;p36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455" name="Google Shape;455;p36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56" name="Google Shape;456;p36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57" name="Google Shape;457;p36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58" name="Google Shape;458;p36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59" name="Google Shape;459;p36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60" name="Google Shape;460;p36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61" name="Google Shape;461;p36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62" name="Google Shape;462;p36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63" name="Google Shape;463;p36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64" name="Google Shape;464;p36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65" name="Google Shape;465;p36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66" name="Google Shape;466;p36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67" name="Google Shape;467;p36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468" name="Google Shape;468;p36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469" name="Google Shape;469;p36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0" name="Google Shape;470;p36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1" name="Google Shape;471;p36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2" name="Google Shape;472;p36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3" name="Google Shape;473;p36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4" name="Google Shape;474;p36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5" name="Google Shape;475;p36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476" name="Google Shape;476;p36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477" name="Google Shape;477;p36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78" name="Google Shape;478;p36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79" name="Google Shape;479;p36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80" name="Google Shape;480;p36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81" name="Google Shape;481;p36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482" name="Google Shape;482;p36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483" name="Google Shape;483;p3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84" name="Google Shape;484;p3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85" name="Google Shape;485;p3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86" name="Google Shape;486;p3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487" name="Google Shape;487;p36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88" name="Google Shape;488;p36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89" name="Google Shape;489;p36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490" name="Google Shape;490;p36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491" name="Google Shape;491;p36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492" name="Google Shape;492;p36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36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4" name="Google Shape;494;p36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495" name="Google Shape;495;p36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36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7" name="Google Shape;497;p36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498" name="Google Shape;498;p36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36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0" name="Google Shape;500;p36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501" name="Google Shape;501;p36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" name="Google Shape;502;p36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3" name="Google Shape;503;p36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504" name="Google Shape;504;p36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36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6" name="Google Shape;506;p36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507" name="Google Shape;507;p36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36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9" name="Google Shape;509;p36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510" name="Google Shape;510;p36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" name="Google Shape;511;p36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2" name="Google Shape;512;p36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513" name="Google Shape;513;p36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" name="Google Shape;514;p36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5" name="Google Shape;515;p36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516" name="Google Shape;516;p36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" name="Google Shape;517;p36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8" name="Google Shape;518;p36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519" name="Google Shape;519;p36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" name="Google Shape;520;p36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1" name="Google Shape;521;p36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522" name="Google Shape;522;p36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" name="Google Shape;523;p36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4" name="Google Shape;524;p36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525" name="Google Shape;525;p36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36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7" name="Google Shape;527;p36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528" name="Google Shape;528;p36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36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0" name="Google Shape;530;p36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531" name="Google Shape;531;p36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" name="Google Shape;532;p36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3" name="Google Shape;533;p36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534" name="Google Shape;534;p36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" name="Google Shape;535;p36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6" name="Google Shape;536;p36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537" name="Google Shape;537;p36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" name="Google Shape;538;p36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9" name="Google Shape;539;p36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540" name="Google Shape;540;p36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" name="Google Shape;541;p36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2" name="Google Shape;542;p36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543" name="Google Shape;543;p36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" name="Google Shape;544;p36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5" name="Google Shape;545;p36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546" name="Google Shape;546;p36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" name="Google Shape;547;p36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8" name="Google Shape;548;p36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549" name="Google Shape;549;p36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" name="Google Shape;550;p36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1" name="Google Shape;551;p36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552" name="Google Shape;552;p36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" name="Google Shape;553;p36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4" name="Google Shape;554;p36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555" name="Google Shape;555;p36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" name="Google Shape;556;p36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7" name="Google Shape;557;p36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558" name="Google Shape;558;p36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" name="Google Shape;559;p36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60" name="Google Shape;560;p36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561" name="Google Shape;561;p36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" name="Google Shape;562;p36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63" name="Google Shape;563;p36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564" name="Google Shape;564;p36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" name="Google Shape;565;p36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66" name="Google Shape;566;p36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567" name="Google Shape;567;p36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" name="Google Shape;568;p36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69" name="Google Shape;569;p36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570" name="Google Shape;570;p36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" name="Google Shape;571;p36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2" name="Google Shape;572;p36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573" name="Google Shape;573;p36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" name="Google Shape;574;p36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5" name="Google Shape;575;p36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576" name="Google Shape;576;p36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" name="Google Shape;577;p36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8" name="Google Shape;578;p36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579" name="Google Shape;579;p36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" name="Google Shape;580;p36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1" name="Google Shape;581;p36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582" name="Google Shape;582;p36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" name="Google Shape;583;p36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" name="Google Shape;584;p36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585" name="Google Shape;585;p36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" name="Google Shape;586;p36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7" name="Google Shape;587;p36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588" name="Google Shape;588;p36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36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0" name="Google Shape;590;p36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591" name="Google Shape;591;p36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36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3" name="Google Shape;593;p36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594" name="Google Shape;594;p36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5" name="Google Shape;595;p36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6" name="Google Shape;596;p36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597" name="Google Shape;597;p36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" name="Google Shape;598;p36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9" name="Google Shape;599;p36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600" name="Google Shape;600;p36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" name="Google Shape;601;p36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2" name="Google Shape;602;p36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603" name="Google Shape;603;p36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" name="Google Shape;604;p36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5" name="Google Shape;605;p36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606" name="Google Shape;606;p36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" name="Google Shape;607;p36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8" name="Google Shape;608;p36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609" name="Google Shape;609;p36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" name="Google Shape;610;p36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1" name="Google Shape;611;p36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612" name="Google Shape;612;p36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" name="Google Shape;613;p36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4" name="Google Shape;614;p36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615" name="Google Shape;615;p36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" name="Google Shape;616;p36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7" name="Google Shape;617;p36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618" name="Google Shape;618;p36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" name="Google Shape;619;p36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0" name="Google Shape;620;p36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621" name="Google Shape;621;p36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" name="Google Shape;622;p36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3" name="Google Shape;623;p36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624" name="Google Shape;624;p36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" name="Google Shape;625;p36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6" name="Google Shape;626;p36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627" name="Google Shape;627;p36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" name="Google Shape;628;p36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9" name="Google Shape;629;p36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630" name="Google Shape;630;p36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1" name="Google Shape;631;p36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2" name="Google Shape;632;p36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633" name="Google Shape;633;p36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" name="Google Shape;634;p36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5" name="Google Shape;635;p36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636" name="Google Shape;636;p36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36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8" name="Google Shape;638;p36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639" name="Google Shape;639;p36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" name="Google Shape;640;p36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1" name="Google Shape;641;p36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642" name="Google Shape;642;p36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" name="Google Shape;643;p36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4" name="Google Shape;644;p36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645" name="Google Shape;645;p36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36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7" name="Google Shape;647;p36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648" name="Google Shape;648;p36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9" name="Google Shape;649;p36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0" name="Google Shape;650;p36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651" name="Google Shape;651;p36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" name="Google Shape;652;p36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3" name="Google Shape;653;p36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654" name="Google Shape;654;p36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" name="Google Shape;655;p36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6" name="Google Shape;656;p36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657" name="Google Shape;657;p36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" name="Google Shape;658;p36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9" name="Google Shape;659;p36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660" name="Google Shape;660;p36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1" name="Google Shape;661;p36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2" name="Google Shape;662;p36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663" name="Google Shape;663;p36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" name="Google Shape;664;p36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5" name="Google Shape;665;p36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666" name="Google Shape;666;p36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" name="Google Shape;667;p36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8" name="Google Shape;668;p36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669" name="Google Shape;669;p36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0" name="Google Shape;670;p36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1" name="Google Shape;671;p36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672" name="Google Shape;672;p36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3" name="Google Shape;673;p36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4" name="Google Shape;674;p36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675" name="Google Shape;675;p36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" name="Google Shape;676;p36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77" name="Google Shape;677;p36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6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79" name="Google Shape;679;p36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680" name="Google Shape;680;p36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1" name="Google Shape;681;p36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2" name="Google Shape;682;p36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683" name="Google Shape;683;p36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" name="Google Shape;684;p36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85" name="Google Shape;685;p36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6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87" name="Google Shape;687;p36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688" name="Google Shape;688;p36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36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0" name="Google Shape;690;p36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691" name="Google Shape;691;p36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36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3" name="Google Shape;693;p36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694" name="Google Shape;694;p36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5" name="Google Shape;695;p36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6" name="Google Shape;696;p36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697" name="Google Shape;697;p36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36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9" name="Google Shape;699;p36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700" name="Google Shape;700;p36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36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2" name="Google Shape;702;p36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703" name="Google Shape;703;p36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36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5" name="Google Shape;705;p36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706" name="Google Shape;706;p36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36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8" name="Google Shape;708;p36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709" name="Google Shape;709;p36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36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1" name="Google Shape;711;p36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712" name="Google Shape;712;p36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36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4" name="Google Shape;714;p36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715" name="Google Shape;715;p36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" name="Google Shape;716;p36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7" name="Google Shape;717;p36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718" name="Google Shape;718;p36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" name="Google Shape;719;p36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0" name="Google Shape;720;p36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721" name="Google Shape;721;p36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" name="Google Shape;722;p36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23" name="Google Shape;723;p36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6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25" name="Google Shape;725;p36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726" name="Google Shape;726;p36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6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8" name="Google Shape;728;p36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729" name="Google Shape;729;p36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" name="Google Shape;730;p36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1" name="Google Shape;731;p36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732" name="Google Shape;732;p36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" name="Google Shape;733;p36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4" name="Google Shape;734;p36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735" name="Google Shape;735;p36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" name="Google Shape;736;p36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7" name="Google Shape;737;p36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738" name="Google Shape;738;p36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" name="Google Shape;739;p36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0" name="Google Shape;740;p36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741" name="Google Shape;741;p36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2" name="Google Shape;742;p36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3" name="Google Shape;743;p36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744" name="Google Shape;744;p36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" name="Google Shape;745;p36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6" name="Google Shape;746;p36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747" name="Google Shape;747;p36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" name="Google Shape;748;p36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9" name="Google Shape;749;p36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750" name="Google Shape;750;p36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" name="Google Shape;751;p36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2" name="Google Shape;752;p36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753" name="Google Shape;753;p36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" name="Google Shape;754;p36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5" name="Google Shape;755;p36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756" name="Google Shape;756;p36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36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8" name="Google Shape;758;p36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759" name="Google Shape;759;p36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" name="Google Shape;760;p36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1" name="Google Shape;761;p36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762" name="Google Shape;762;p36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" name="Google Shape;763;p36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" name="Google Shape;764;p36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765" name="Google Shape;765;p36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" name="Google Shape;766;p36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" name="Google Shape;767;p36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768" name="Google Shape;768;p36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" name="Google Shape;769;p36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" name="Google Shape;770;p36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771" name="Google Shape;771;p36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" name="Google Shape;772;p36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" name="Google Shape;773;p36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774" name="Google Shape;774;p36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" name="Google Shape;775;p36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" name="Google Shape;776;p36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777" name="Google Shape;777;p36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" name="Google Shape;778;p36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" name="Google Shape;779;p36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780" name="Google Shape;780;p36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" name="Google Shape;781;p36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" name="Google Shape;782;p36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783" name="Google Shape;783;p36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" name="Google Shape;784;p36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5" name="Google Shape;785;p36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786" name="Google Shape;786;p36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" name="Google Shape;787;p36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8" name="Google Shape;788;p36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789" name="Google Shape;789;p36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" name="Google Shape;790;p36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1" name="Google Shape;791;p36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792" name="Google Shape;792;p36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" name="Google Shape;793;p36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" name="Google Shape;794;p36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795" name="Google Shape;795;p36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" name="Google Shape;796;p36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97" name="Google Shape;797;p36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6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99" name="Google Shape;799;p36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00" name="Google Shape;800;p36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36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" name="Google Shape;802;p36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03" name="Google Shape;803;p36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" name="Google Shape;804;p36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" name="Google Shape;805;p36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06" name="Google Shape;806;p36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" name="Google Shape;807;p36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08" name="Google Shape;808;p36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09" name="Google Shape;809;p36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10" name="Google Shape;810;p36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" name="Google Shape;811;p36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" name="Google Shape;812;p36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" name="Google Shape;813;p36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" name="Google Shape;814;p36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" name="Google Shape;815;p36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" name="Google Shape;816;p36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" name="Google Shape;817;p36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" name="Google Shape;818;p36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" name="Google Shape;819;p36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" name="Google Shape;820;p36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" name="Google Shape;821;p36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" name="Google Shape;822;p36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" name="Google Shape;823;p36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" name="Google Shape;824;p36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" name="Google Shape;825;p36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" name="Google Shape;826;p36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" name="Google Shape;827;p36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" name="Google Shape;828;p36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" name="Google Shape;829;p36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" name="Google Shape;830;p36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" name="Google Shape;831;p36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" name="Google Shape;832;p36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" name="Google Shape;833;p36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" name="Google Shape;834;p36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" name="Google Shape;835;p36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" name="Google Shape;836;p36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" name="Google Shape;837;p36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" name="Google Shape;838;p36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" name="Google Shape;839;p36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" name="Google Shape;840;p36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" name="Google Shape;841;p36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" name="Google Shape;842;p36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" name="Google Shape;843;p36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" name="Google Shape;844;p36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" name="Google Shape;845;p36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" name="Google Shape;846;p36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" name="Google Shape;847;p36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" name="Google Shape;848;p36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" name="Google Shape;849;p36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" name="Google Shape;850;p36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" name="Google Shape;851;p36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" name="Google Shape;852;p36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" name="Google Shape;853;p36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" name="Google Shape;854;p36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" name="Google Shape;855;p36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" name="Google Shape;856;p36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" name="Google Shape;857;p36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" name="Google Shape;858;p36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" name="Google Shape;859;p36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" name="Google Shape;860;p36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" name="Google Shape;861;p36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" name="Google Shape;862;p36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" name="Google Shape;863;p36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" name="Google Shape;864;p36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" name="Google Shape;865;p36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" name="Google Shape;866;p36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67" name="Google Shape;867;p36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" name="Google Shape;868;p36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" name="Google Shape;869;p36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70" name="Google Shape;870;p36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" name="Google Shape;871;p36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2" name="Google Shape;872;p36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73" name="Google Shape;873;p36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" name="Google Shape;874;p36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" name="Google Shape;875;p36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76" name="Google Shape;876;p36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" name="Google Shape;877;p36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" name="Google Shape;878;p36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79" name="Google Shape;879;p36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" name="Google Shape;880;p36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1" name="Google Shape;881;p36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82" name="Google Shape;882;p36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" name="Google Shape;883;p36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4" name="Google Shape;884;p36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85" name="Google Shape;885;p36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" name="Google Shape;886;p36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7" name="Google Shape;887;p36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88" name="Google Shape;888;p36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" name="Google Shape;889;p36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" name="Google Shape;890;p36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91" name="Google Shape;891;p36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" name="Google Shape;892;p36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3" name="Google Shape;893;p36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94" name="Google Shape;894;p36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" name="Google Shape;895;p36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6" name="Google Shape;896;p36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97" name="Google Shape;897;p36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" name="Google Shape;898;p36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9" name="Google Shape;899;p36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01" name="Google Shape;901;p36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902" name="Google Shape;902;p36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" name="Google Shape;903;p36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4" name="Google Shape;904;p36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905" name="Google Shape;905;p36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" name="Google Shape;906;p36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7" name="Google Shape;907;p36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908" name="Google Shape;908;p36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" name="Google Shape;909;p36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0" name="Google Shape;910;p36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911" name="Google Shape;911;p36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" name="Google Shape;912;p36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3" name="Google Shape;913;p36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914" name="Google Shape;914;p36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" name="Google Shape;915;p36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6" name="Google Shape;916;p36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917" name="Google Shape;917;p36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" name="Google Shape;918;p36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9" name="Google Shape;919;p36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920" name="Google Shape;920;p36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" name="Google Shape;921;p36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2" name="Google Shape;922;p36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923" name="Google Shape;923;p36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" name="Google Shape;924;p36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5" name="Google Shape;925;p36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926" name="Google Shape;926;p36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" name="Google Shape;927;p36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8" name="Google Shape;928;p36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929" name="Google Shape;929;p36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" name="Google Shape;930;p36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1" name="Google Shape;931;p36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932" name="Google Shape;932;p36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" name="Google Shape;933;p36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4" name="Google Shape;934;p36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935" name="Google Shape;935;p36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" name="Google Shape;936;p36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7" name="Google Shape;937;p36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938" name="Google Shape;938;p36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" name="Google Shape;939;p36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0" name="Google Shape;940;p36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941" name="Google Shape;941;p36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" name="Google Shape;942;p36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3" name="Google Shape;943;p36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944" name="Google Shape;944;p36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" name="Google Shape;945;p36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6" name="Google Shape;946;p36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947" name="Google Shape;947;p36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" name="Google Shape;948;p36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9" name="Google Shape;949;p36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950" name="Google Shape;950;p36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" name="Google Shape;951;p36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52" name="Google Shape;952;p36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953" name="Google Shape;953;p36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4" name="Google Shape;954;p36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55" name="Google Shape;955;p36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956" name="Google Shape;956;p36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7" name="Google Shape;957;p36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58" name="Google Shape;958;p36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959" name="Google Shape;959;p36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0" name="Google Shape;960;p36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1" name="Google Shape;961;p36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962" name="Google Shape;962;p36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" name="Google Shape;963;p36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4" name="Google Shape;964;p36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965" name="Google Shape;965;p36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" name="Google Shape;966;p36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7" name="Google Shape;967;p36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968" name="Google Shape;968;p36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" name="Google Shape;969;p36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0" name="Google Shape;970;p36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971" name="Google Shape;971;p36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" name="Google Shape;972;p36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3" name="Google Shape;973;p36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974" name="Google Shape;974;p36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" name="Google Shape;975;p36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" name="Google Shape;976;p36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977" name="Google Shape;977;p36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" name="Google Shape;978;p36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9" name="Google Shape;979;p36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980" name="Google Shape;980;p36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1" name="Google Shape;981;p36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2" name="Google Shape;982;p36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983" name="Google Shape;983;p36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4" name="Google Shape;984;p36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5" name="Google Shape;985;p36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986" name="Google Shape;986;p36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" name="Google Shape;987;p36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8" name="Google Shape;988;p36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989" name="Google Shape;989;p36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" name="Google Shape;990;p36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1" name="Google Shape;991;p36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992" name="Google Shape;992;p36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3" name="Google Shape;993;p36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4" name="Google Shape;994;p36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995" name="Google Shape;995;p36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" name="Google Shape;996;p36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7" name="Google Shape;997;p36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998" name="Google Shape;998;p36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" name="Google Shape;999;p36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0" name="Google Shape;1000;p36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1001" name="Google Shape;1001;p36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" name="Google Shape;1002;p36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03" name="Google Shape;1003;p36"/>
          <p:cNvSpPr txBox="1"/>
          <p:nvPr>
            <p:ph type="title"/>
          </p:nvPr>
        </p:nvSpPr>
        <p:spPr>
          <a:xfrm>
            <a:off x="614800" y="2801125"/>
            <a:ext cx="3980100" cy="13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Founding for success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4" name="Google Shape;1004;p36"/>
          <p:cNvSpPr txBox="1"/>
          <p:nvPr>
            <p:ph idx="1" type="subTitle"/>
          </p:nvPr>
        </p:nvSpPr>
        <p:spPr>
          <a:xfrm>
            <a:off x="614800" y="4068825"/>
            <a:ext cx="2011500" cy="4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Esther and Juli</a:t>
            </a:r>
            <a:endParaRPr sz="1300"/>
          </a:p>
        </p:txBody>
      </p:sp>
      <p:grpSp>
        <p:nvGrpSpPr>
          <p:cNvPr id="1005" name="Google Shape;1005;p36"/>
          <p:cNvGrpSpPr/>
          <p:nvPr/>
        </p:nvGrpSpPr>
        <p:grpSpPr>
          <a:xfrm>
            <a:off x="2783879" y="3664780"/>
            <a:ext cx="367261" cy="364686"/>
            <a:chOff x="-64781025" y="3361050"/>
            <a:chExt cx="317425" cy="315200"/>
          </a:xfrm>
        </p:grpSpPr>
        <p:sp>
          <p:nvSpPr>
            <p:cNvPr id="1006" name="Google Shape;1006;p36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6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6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8" name="Google Shape;107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163" y="1247051"/>
            <a:ext cx="7967677" cy="264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9" name="Google Shape;107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555" y="2385250"/>
            <a:ext cx="165350" cy="1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0" name="Google Shape;1080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173" y="2239050"/>
            <a:ext cx="196352" cy="10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1" name="Google Shape;1081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550" y="1784542"/>
            <a:ext cx="165350" cy="87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2" name="Google Shape;1082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1898" y="2070225"/>
            <a:ext cx="196352" cy="10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3" name="Google Shape;1083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550" y="1959992"/>
            <a:ext cx="165351" cy="110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4" name="Google Shape;1084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750" y="2546542"/>
            <a:ext cx="165350" cy="87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5" name="Google Shape;1085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11900" y="2688230"/>
            <a:ext cx="165350" cy="110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6" name="Google Shape;108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298" y="2832225"/>
            <a:ext cx="196352" cy="10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7" name="Google Shape;1087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4700" y="2993030"/>
            <a:ext cx="165350" cy="110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8" name="Google Shape;1088;p4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4524" y="3134217"/>
            <a:ext cx="165350" cy="99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46"/>
          <p:cNvSpPr txBox="1"/>
          <p:nvPr>
            <p:ph type="title"/>
          </p:nvPr>
        </p:nvSpPr>
        <p:spPr>
          <a:xfrm>
            <a:off x="713225" y="1977050"/>
            <a:ext cx="3857400" cy="10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H3</a:t>
            </a:r>
            <a:endParaRPr/>
          </a:p>
        </p:txBody>
      </p:sp>
      <p:sp>
        <p:nvSpPr>
          <p:cNvPr id="1094" name="Google Shape;1094;p46"/>
          <p:cNvSpPr/>
          <p:nvPr/>
        </p:nvSpPr>
        <p:spPr>
          <a:xfrm>
            <a:off x="835029" y="3025531"/>
            <a:ext cx="1820400" cy="36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46"/>
          <p:cNvSpPr txBox="1"/>
          <p:nvPr>
            <p:ph idx="1" type="subTitle"/>
          </p:nvPr>
        </p:nvSpPr>
        <p:spPr>
          <a:xfrm>
            <a:off x="713225" y="3256100"/>
            <a:ext cx="5094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highest valued startups are in AI or data industries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0" name="Google Shape;110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2413" y="152400"/>
            <a:ext cx="611917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48"/>
          <p:cNvSpPr/>
          <p:nvPr/>
        </p:nvSpPr>
        <p:spPr>
          <a:xfrm>
            <a:off x="900025" y="1181525"/>
            <a:ext cx="2668500" cy="2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06" name="Google Shape;1106;p48"/>
          <p:cNvSpPr txBox="1"/>
          <p:nvPr>
            <p:ph idx="1" type="subTitle"/>
          </p:nvPr>
        </p:nvSpPr>
        <p:spPr>
          <a:xfrm>
            <a:off x="823825" y="1215100"/>
            <a:ext cx="3477600" cy="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Better quality than quantity.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And in Fintech.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1107" name="Google Shape;1107;p48"/>
          <p:cNvGrpSpPr/>
          <p:nvPr/>
        </p:nvGrpSpPr>
        <p:grpSpPr>
          <a:xfrm>
            <a:off x="2456833" y="2349287"/>
            <a:ext cx="4226075" cy="2794323"/>
            <a:chOff x="3967651" y="3645904"/>
            <a:chExt cx="1479304" cy="745292"/>
          </a:xfrm>
        </p:grpSpPr>
        <p:grpSp>
          <p:nvGrpSpPr>
            <p:cNvPr id="1108" name="Google Shape;1108;p48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1109" name="Google Shape;1109;p48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1110" name="Google Shape;1110;p48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rect b="b" l="l" r="r" t="t"/>
                  <a:pathLst>
                    <a:path extrusionOk="0" h="5873" w="6606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48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rect b="b" l="l" r="r" t="t"/>
                  <a:pathLst>
                    <a:path extrusionOk="0" h="17616" w="5872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12" name="Google Shape;1112;p48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1113" name="Google Shape;1113;p48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rect b="b" l="l" r="r" t="t"/>
                  <a:pathLst>
                    <a:path extrusionOk="0" h="5875" w="68995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" name="Google Shape;1114;p48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rect b="b" l="l" r="r" t="t"/>
                  <a:pathLst>
                    <a:path extrusionOk="0" h="23488" w="58721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15" name="Google Shape;1115;p48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1116" name="Google Shape;1116;p48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rect b="b" l="l" r="r" t="t"/>
                  <a:pathLst>
                    <a:path extrusionOk="0" h="5875" w="58721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" name="Google Shape;1117;p48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rect b="b" l="l" r="r" t="t"/>
                  <a:pathLst>
                    <a:path extrusionOk="0" h="39638" w="58721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18" name="Google Shape;1118;p48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1119" name="Google Shape;1119;p48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rect b="b" l="l" r="r" t="t"/>
                <a:pathLst>
                  <a:path extrusionOk="0" h="36254" w="33269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48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rect b="b" l="l" r="r" t="t"/>
                <a:pathLst>
                  <a:path extrusionOk="0" h="34225" w="31016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48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rect b="b" l="l" r="r" t="t"/>
                <a:pathLst>
                  <a:path extrusionOk="0" h="35860" w="33716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48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rect b="b" l="l" r="r" t="t"/>
                <a:pathLst>
                  <a:path extrusionOk="0" h="33838" w="31442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48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rect b="b" l="l" r="r" t="t"/>
                <a:pathLst>
                  <a:path extrusionOk="0" h="54162" w="43566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48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rect b="b" l="l" r="r" t="t"/>
                <a:pathLst>
                  <a:path extrusionOk="0" h="10605" w="26952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48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rect b="b" l="l" r="r" t="t"/>
                <a:pathLst>
                  <a:path extrusionOk="0" h="3680" w="33012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48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rect b="b" l="l" r="r" t="t"/>
                <a:pathLst>
                  <a:path extrusionOk="0" h="18321" w="3574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48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rect b="b" l="l" r="r" t="t"/>
                <a:pathLst>
                  <a:path extrusionOk="0" h="2266" w="34975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48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rect b="b" l="l" r="r" t="t"/>
                <a:pathLst>
                  <a:path extrusionOk="0" h="12654" w="13305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29" name="Google Shape;1129;p48"/>
          <p:cNvSpPr txBox="1"/>
          <p:nvPr>
            <p:ph type="title"/>
          </p:nvPr>
        </p:nvSpPr>
        <p:spPr>
          <a:xfrm>
            <a:off x="355200" y="539500"/>
            <a:ext cx="3734700" cy="75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</a:rPr>
              <a:t>Conclusion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130" name="Google Shape;113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7088" y="3933448"/>
            <a:ext cx="1289824" cy="80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p49"/>
          <p:cNvSpPr txBox="1"/>
          <p:nvPr>
            <p:ph type="title"/>
          </p:nvPr>
        </p:nvSpPr>
        <p:spPr>
          <a:xfrm>
            <a:off x="720400" y="718625"/>
            <a:ext cx="4921500" cy="8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accent6"/>
                </a:solidFill>
              </a:rPr>
              <a:t>Thank you!</a:t>
            </a:r>
            <a:endParaRPr sz="4500">
              <a:solidFill>
                <a:schemeClr val="accent6"/>
              </a:solidFill>
            </a:endParaRPr>
          </a:p>
        </p:txBody>
      </p:sp>
      <p:sp>
        <p:nvSpPr>
          <p:cNvPr id="1136" name="Google Shape;1136;p49"/>
          <p:cNvSpPr txBox="1"/>
          <p:nvPr>
            <p:ph idx="4294967295" type="subTitle"/>
          </p:nvPr>
        </p:nvSpPr>
        <p:spPr>
          <a:xfrm>
            <a:off x="857800" y="1533725"/>
            <a:ext cx="33537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Do you have any questions? </a:t>
            </a:r>
            <a:endParaRPr sz="1600"/>
          </a:p>
        </p:txBody>
      </p:sp>
      <p:pic>
        <p:nvPicPr>
          <p:cNvPr id="1137" name="Google Shape;113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525" y="718625"/>
            <a:ext cx="3706250" cy="370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8" name="Google Shape;1138;p49"/>
          <p:cNvSpPr/>
          <p:nvPr/>
        </p:nvSpPr>
        <p:spPr>
          <a:xfrm>
            <a:off x="900025" y="1486325"/>
            <a:ext cx="3253800" cy="16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37"/>
          <p:cNvSpPr txBox="1"/>
          <p:nvPr>
            <p:ph idx="1" type="subTitle"/>
          </p:nvPr>
        </p:nvSpPr>
        <p:spPr>
          <a:xfrm>
            <a:off x="871350" y="1841375"/>
            <a:ext cx="6429000" cy="28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2"/>
                </a:solidFill>
              </a:rPr>
              <a:t>Where and in which industry are the highest valued startups founded?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2"/>
                </a:solidFill>
              </a:rPr>
              <a:t>Hypotheses</a:t>
            </a:r>
            <a:endParaRPr sz="19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accent2"/>
                </a:solidFill>
              </a:rPr>
              <a:t>Most startups are from the US</a:t>
            </a:r>
            <a:endParaRPr sz="1600">
              <a:solidFill>
                <a:schemeClr val="accent2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accent2"/>
                </a:solidFill>
              </a:rPr>
              <a:t>US startups have the highest valuations</a:t>
            </a:r>
            <a:endParaRPr sz="1600">
              <a:solidFill>
                <a:schemeClr val="accent2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" sz="1600"/>
              <a:t>The highest valued startups are in AI or data industries</a:t>
            </a:r>
            <a:endParaRPr sz="1600">
              <a:solidFill>
                <a:schemeClr val="accent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7"/>
          <p:cNvSpPr txBox="1"/>
          <p:nvPr>
            <p:ph type="title"/>
          </p:nvPr>
        </p:nvSpPr>
        <p:spPr>
          <a:xfrm>
            <a:off x="746525" y="557425"/>
            <a:ext cx="75585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</a:t>
            </a:r>
            <a:r>
              <a:rPr lang="en" sz="3000"/>
              <a:t>ataset </a:t>
            </a: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|</a:t>
            </a:r>
            <a:r>
              <a:rPr lang="en" sz="2500"/>
              <a:t>“</a:t>
            </a:r>
            <a:r>
              <a:rPr lang="en" sz="2500"/>
              <a:t>Startup Insights (2012-2021)”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6" name="Google Shape;1016;p37"/>
          <p:cNvSpPr/>
          <p:nvPr/>
        </p:nvSpPr>
        <p:spPr>
          <a:xfrm flipH="1" rot="10800000">
            <a:off x="871350" y="1159075"/>
            <a:ext cx="6728400" cy="8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17" name="Google Shape;1017;p37"/>
          <p:cNvPicPr preferRelativeResize="0"/>
          <p:nvPr/>
        </p:nvPicPr>
        <p:blipFill rotWithShape="1">
          <a:blip r:embed="rId3">
            <a:alphaModFix/>
          </a:blip>
          <a:srcRect b="-6934" l="-6934" r="-6934" t="-6934"/>
          <a:stretch/>
        </p:blipFill>
        <p:spPr>
          <a:xfrm>
            <a:off x="6026175" y="1841375"/>
            <a:ext cx="2025600" cy="2025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18" name="Google Shape;1018;p37"/>
          <p:cNvSpPr txBox="1"/>
          <p:nvPr/>
        </p:nvSpPr>
        <p:spPr>
          <a:xfrm>
            <a:off x="871350" y="1167775"/>
            <a:ext cx="2025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Source: Kaggle</a:t>
            </a:r>
            <a:endParaRPr i="1"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38"/>
          <p:cNvSpPr txBox="1"/>
          <p:nvPr>
            <p:ph type="title"/>
          </p:nvPr>
        </p:nvSpPr>
        <p:spPr>
          <a:xfrm>
            <a:off x="746525" y="557425"/>
            <a:ext cx="5762400" cy="71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500"/>
              <a:t>Entity Relationship Diagram</a:t>
            </a:r>
            <a:endParaRPr sz="3000"/>
          </a:p>
        </p:txBody>
      </p:sp>
      <p:sp>
        <p:nvSpPr>
          <p:cNvPr id="1024" name="Google Shape;1024;p38"/>
          <p:cNvSpPr/>
          <p:nvPr/>
        </p:nvSpPr>
        <p:spPr>
          <a:xfrm flipH="1" rot="10800000">
            <a:off x="871350" y="1004275"/>
            <a:ext cx="4662300" cy="11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025" name="Google Shape;1025;p38"/>
          <p:cNvGrpSpPr/>
          <p:nvPr/>
        </p:nvGrpSpPr>
        <p:grpSpPr>
          <a:xfrm rot="5400000">
            <a:off x="377059" y="640863"/>
            <a:ext cx="454879" cy="284231"/>
            <a:chOff x="634175" y="2986275"/>
            <a:chExt cx="3147949" cy="1458344"/>
          </a:xfrm>
        </p:grpSpPr>
        <p:cxnSp>
          <p:nvCxnSpPr>
            <p:cNvPr id="1026" name="Google Shape;1026;p38"/>
            <p:cNvCxnSpPr>
              <a:stCxn id="1027" idx="4"/>
              <a:endCxn id="1028" idx="0"/>
            </p:cNvCxnSpPr>
            <p:nvPr/>
          </p:nvCxnSpPr>
          <p:spPr>
            <a:xfrm flipH="1" rot="-5400000">
              <a:off x="1088075" y="3419775"/>
              <a:ext cx="275100" cy="591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29" name="Google Shape;1029;p38"/>
            <p:cNvCxnSpPr>
              <a:stCxn id="1028" idx="0"/>
              <a:endCxn id="1030" idx="4"/>
            </p:cNvCxnSpPr>
            <p:nvPr/>
          </p:nvCxnSpPr>
          <p:spPr>
            <a:xfrm rot="-5400000">
              <a:off x="1727166" y="3372119"/>
              <a:ext cx="275100" cy="6867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31" name="Google Shape;1031;p38"/>
            <p:cNvCxnSpPr>
              <a:stCxn id="1030" idx="4"/>
              <a:endCxn id="1032" idx="0"/>
            </p:cNvCxnSpPr>
            <p:nvPr/>
          </p:nvCxnSpPr>
          <p:spPr>
            <a:xfrm flipH="1" rot="-5400000">
              <a:off x="2413952" y="3372075"/>
              <a:ext cx="275100" cy="6867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33" name="Google Shape;1033;p38"/>
            <p:cNvCxnSpPr>
              <a:stCxn id="1032" idx="0"/>
              <a:endCxn id="1034" idx="4"/>
            </p:cNvCxnSpPr>
            <p:nvPr/>
          </p:nvCxnSpPr>
          <p:spPr>
            <a:xfrm rot="-5400000">
              <a:off x="3053033" y="3419818"/>
              <a:ext cx="275100" cy="591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34" name="Google Shape;1034;p38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38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38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38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38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35" name="Google Shape;103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175" y="1204975"/>
            <a:ext cx="7060475" cy="35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39"/>
          <p:cNvSpPr txBox="1"/>
          <p:nvPr>
            <p:ph idx="1" type="subTitle"/>
          </p:nvPr>
        </p:nvSpPr>
        <p:spPr>
          <a:xfrm>
            <a:off x="871350" y="1270200"/>
            <a:ext cx="3806400" cy="30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Preparation of data before SQL (indexes, foreign keys, create multiple tables).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Clear understanding of data upload process (which options and how to tackle each one).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</a:t>
            </a:r>
            <a:r>
              <a:rPr lang="en" sz="1600"/>
              <a:t>opulating the foreign keys with the data in SQL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041" name="Google Shape;104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1925" y="965246"/>
            <a:ext cx="3325324" cy="3325324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39"/>
          <p:cNvSpPr txBox="1"/>
          <p:nvPr>
            <p:ph type="title"/>
          </p:nvPr>
        </p:nvSpPr>
        <p:spPr>
          <a:xfrm>
            <a:off x="746525" y="481225"/>
            <a:ext cx="21504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Challenges</a:t>
            </a:r>
            <a:endParaRPr sz="3000"/>
          </a:p>
        </p:txBody>
      </p:sp>
      <p:sp>
        <p:nvSpPr>
          <p:cNvPr id="1043" name="Google Shape;1043;p39"/>
          <p:cNvSpPr/>
          <p:nvPr/>
        </p:nvSpPr>
        <p:spPr>
          <a:xfrm flipH="1" rot="10800000">
            <a:off x="871350" y="1004275"/>
            <a:ext cx="1845000" cy="11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40"/>
          <p:cNvSpPr txBox="1"/>
          <p:nvPr>
            <p:ph type="title"/>
          </p:nvPr>
        </p:nvSpPr>
        <p:spPr>
          <a:xfrm>
            <a:off x="713225" y="1977050"/>
            <a:ext cx="3857400" cy="10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H1</a:t>
            </a:r>
            <a:endParaRPr/>
          </a:p>
        </p:txBody>
      </p:sp>
      <p:sp>
        <p:nvSpPr>
          <p:cNvPr id="1049" name="Google Shape;1049;p40"/>
          <p:cNvSpPr/>
          <p:nvPr/>
        </p:nvSpPr>
        <p:spPr>
          <a:xfrm>
            <a:off x="835029" y="3025531"/>
            <a:ext cx="1820400" cy="36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40"/>
          <p:cNvSpPr txBox="1"/>
          <p:nvPr>
            <p:ph idx="1" type="subTitle"/>
          </p:nvPr>
        </p:nvSpPr>
        <p:spPr>
          <a:xfrm>
            <a:off x="713225" y="3256100"/>
            <a:ext cx="3621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Most startups are from the US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5" name="Google Shape;105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275" y="1369088"/>
            <a:ext cx="7123451" cy="24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42"/>
          <p:cNvSpPr txBox="1"/>
          <p:nvPr>
            <p:ph type="title"/>
          </p:nvPr>
        </p:nvSpPr>
        <p:spPr>
          <a:xfrm>
            <a:off x="713225" y="1977050"/>
            <a:ext cx="3857400" cy="10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H2</a:t>
            </a:r>
            <a:endParaRPr/>
          </a:p>
        </p:txBody>
      </p:sp>
      <p:sp>
        <p:nvSpPr>
          <p:cNvPr id="1061" name="Google Shape;1061;p42"/>
          <p:cNvSpPr/>
          <p:nvPr/>
        </p:nvSpPr>
        <p:spPr>
          <a:xfrm>
            <a:off x="835029" y="3025531"/>
            <a:ext cx="1820400" cy="36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42"/>
          <p:cNvSpPr txBox="1"/>
          <p:nvPr>
            <p:ph idx="1" type="subTitle"/>
          </p:nvPr>
        </p:nvSpPr>
        <p:spPr>
          <a:xfrm>
            <a:off x="713225" y="3256100"/>
            <a:ext cx="41847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 startups have the highest valuations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7" name="Google Shape;10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425" y="1248450"/>
            <a:ext cx="8469125" cy="264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44"/>
          <p:cNvSpPr txBox="1"/>
          <p:nvPr>
            <p:ph idx="1" type="subTitle"/>
          </p:nvPr>
        </p:nvSpPr>
        <p:spPr>
          <a:xfrm>
            <a:off x="713225" y="3256100"/>
            <a:ext cx="27486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3" name="Google Shape;107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275" y="615150"/>
            <a:ext cx="5901450" cy="391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artup Slide Deck by Slidesgo">
  <a:themeElements>
    <a:clrScheme name="Simple Light">
      <a:dk1>
        <a:srgbClr val="000000"/>
      </a:dk1>
      <a:lt1>
        <a:srgbClr val="FFFFFF"/>
      </a:lt1>
      <a:dk2>
        <a:srgbClr val="9E59AA"/>
      </a:dk2>
      <a:lt2>
        <a:srgbClr val="37474F"/>
      </a:lt2>
      <a:accent1>
        <a:srgbClr val="E3C3E9"/>
      </a:accent1>
      <a:accent2>
        <a:srgbClr val="212121"/>
      </a:accent2>
      <a:accent3>
        <a:srgbClr val="263238"/>
      </a:accent3>
      <a:accent4>
        <a:srgbClr val="999999"/>
      </a:accent4>
      <a:accent5>
        <a:srgbClr val="595959"/>
      </a:accent5>
      <a:accent6>
        <a:srgbClr val="BA68C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